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CC7E63-19C3-4A9A-A3D6-19A29DB61B78}" type="datetimeFigureOut">
              <a:rPr lang="en-US" smtClean="0"/>
              <a:t>11/17/2011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8968C13-5B24-4863-943C-5D3DBC48F68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8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57600"/>
            <a:ext cx="83058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63500" dist="25400" dir="1980000" algn="ctr" rotWithShape="0">
                    <a:schemeClr val="bg1"/>
                  </a:outerShdw>
                </a:effectLst>
              </a:rPr>
              <a:t>Ajanta Barua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63500" dist="25400" dir="1980000" algn="ctr" rotWithShape="0">
                    <a:schemeClr val="bg1"/>
                  </a:outerShdw>
                </a:effectLst>
              </a:rPr>
              <a:t>November 17, 2011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0"/>
            <a:ext cx="8305800" cy="1981200"/>
          </a:xfrm>
        </p:spPr>
        <p:txBody>
          <a:bodyPr/>
          <a:lstStyle/>
          <a:p>
            <a:r>
              <a:rPr lang="en-US" dirty="0" smtClean="0">
                <a:ln w="9525">
                  <a:solidFill>
                    <a:schemeClr val="bg2">
                      <a:shade val="75000"/>
                      <a:alpha val="43000"/>
                    </a:schemeClr>
                  </a:solidFill>
                  <a:prstDash val="solid"/>
                  <a:round/>
                </a:ln>
                <a:latin typeface="Biondi" pitchFamily="2" charset="0"/>
              </a:rPr>
              <a:t>The Sun Dagger</a:t>
            </a:r>
            <a:endParaRPr lang="en-US" dirty="0">
              <a:ln w="9525">
                <a:solidFill>
                  <a:schemeClr val="bg2">
                    <a:shade val="75000"/>
                    <a:alpha val="43000"/>
                  </a:schemeClr>
                </a:solidFill>
                <a:prstDash val="solid"/>
                <a:round/>
              </a:ln>
              <a:latin typeface="Biondi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Anasazi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159</TotalTime>
  <Words>10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Paper</vt:lpstr>
      <vt:lpstr>The Sun Dagger</vt:lpstr>
      <vt:lpstr>Anasazi</vt:lpstr>
    </vt:vector>
  </TitlesOfParts>
  <Company>Forest Service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Sun Dagger</dc:title>
  <dc:creator>abarua</dc:creator>
  <cp:lastModifiedBy>abarua</cp:lastModifiedBy>
  <cp:revision>16</cp:revision>
  <dcterms:created xsi:type="dcterms:W3CDTF">2011-11-17T22:24:02Z</dcterms:created>
  <dcterms:modified xsi:type="dcterms:W3CDTF">2011-11-18T01:03:21Z</dcterms:modified>
</cp:coreProperties>
</file>